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40" d="100"/>
          <a:sy n="40" d="100"/>
        </p:scale>
        <p:origin x="44" y="5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dhurima Rawat" userId="8714a400033bb3ee" providerId="LiveId" clId="{F6AD43F3-6BDC-4924-BD19-BE38E18AC8EA}"/>
    <pc:docChg chg="custSel addSld modSld addSection delSection modSection">
      <pc:chgData name="Madhurima Rawat" userId="8714a400033bb3ee" providerId="LiveId" clId="{F6AD43F3-6BDC-4924-BD19-BE38E18AC8EA}" dt="2023-05-18T15:37:59.898" v="21"/>
      <pc:docMkLst>
        <pc:docMk/>
      </pc:docMkLst>
      <pc:sldChg chg="delSp modSp mod">
        <pc:chgData name="Madhurima Rawat" userId="8714a400033bb3ee" providerId="LiveId" clId="{F6AD43F3-6BDC-4924-BD19-BE38E18AC8EA}" dt="2023-05-18T15:25:02.304" v="2" actId="1076"/>
        <pc:sldMkLst>
          <pc:docMk/>
          <pc:sldMk cId="799014046" sldId="256"/>
        </pc:sldMkLst>
        <pc:spChg chg="mod">
          <ac:chgData name="Madhurima Rawat" userId="8714a400033bb3ee" providerId="LiveId" clId="{F6AD43F3-6BDC-4924-BD19-BE38E18AC8EA}" dt="2023-05-18T15:25:02.304" v="2" actId="1076"/>
          <ac:spMkLst>
            <pc:docMk/>
            <pc:sldMk cId="799014046" sldId="256"/>
            <ac:spMk id="2" creationId="{E4ACCC21-4B8C-6C11-3B1A-E05DF865B458}"/>
          </ac:spMkLst>
        </pc:spChg>
        <pc:spChg chg="del">
          <ac:chgData name="Madhurima Rawat" userId="8714a400033bb3ee" providerId="LiveId" clId="{F6AD43F3-6BDC-4924-BD19-BE38E18AC8EA}" dt="2023-05-18T15:24:58.563" v="1" actId="21"/>
          <ac:spMkLst>
            <pc:docMk/>
            <pc:sldMk cId="799014046" sldId="256"/>
            <ac:spMk id="3" creationId="{C8DB2682-FFA7-1529-6E8E-91823DD8F8C8}"/>
          </ac:spMkLst>
        </pc:spChg>
      </pc:sldChg>
      <pc:sldChg chg="addSp delSp modSp new mod modClrScheme chgLayout">
        <pc:chgData name="Madhurima Rawat" userId="8714a400033bb3ee" providerId="LiveId" clId="{F6AD43F3-6BDC-4924-BD19-BE38E18AC8EA}" dt="2023-05-18T15:37:21.345" v="12" actId="1036"/>
        <pc:sldMkLst>
          <pc:docMk/>
          <pc:sldMk cId="1459856447" sldId="257"/>
        </pc:sldMkLst>
        <pc:spChg chg="del">
          <ac:chgData name="Madhurima Rawat" userId="8714a400033bb3ee" providerId="LiveId" clId="{F6AD43F3-6BDC-4924-BD19-BE38E18AC8EA}" dt="2023-05-18T15:25:18.212" v="6" actId="700"/>
          <ac:spMkLst>
            <pc:docMk/>
            <pc:sldMk cId="1459856447" sldId="257"/>
            <ac:spMk id="2" creationId="{6BA6E531-E02A-FBB6-41B7-2BD65D35B3F6}"/>
          </ac:spMkLst>
        </pc:spChg>
        <pc:spChg chg="del">
          <ac:chgData name="Madhurima Rawat" userId="8714a400033bb3ee" providerId="LiveId" clId="{F6AD43F3-6BDC-4924-BD19-BE38E18AC8EA}" dt="2023-05-18T15:25:18.212" v="6" actId="700"/>
          <ac:spMkLst>
            <pc:docMk/>
            <pc:sldMk cId="1459856447" sldId="257"/>
            <ac:spMk id="3" creationId="{47CD0BEA-4D92-6E54-618A-26024214B474}"/>
          </ac:spMkLst>
        </pc:spChg>
        <pc:picChg chg="add mod">
          <ac:chgData name="Madhurima Rawat" userId="8714a400033bb3ee" providerId="LiveId" clId="{F6AD43F3-6BDC-4924-BD19-BE38E18AC8EA}" dt="2023-05-18T15:37:21.345" v="12" actId="1036"/>
          <ac:picMkLst>
            <pc:docMk/>
            <pc:sldMk cId="1459856447" sldId="257"/>
            <ac:picMk id="5" creationId="{0688C813-1023-30C0-1519-0C56BB6B71B9}"/>
          </ac:picMkLst>
        </pc:picChg>
      </pc:sldChg>
      <pc:sldChg chg="addSp modSp new">
        <pc:chgData name="Madhurima Rawat" userId="8714a400033bb3ee" providerId="LiveId" clId="{F6AD43F3-6BDC-4924-BD19-BE38E18AC8EA}" dt="2023-05-18T15:37:27.310" v="13"/>
        <pc:sldMkLst>
          <pc:docMk/>
          <pc:sldMk cId="3239239707" sldId="258"/>
        </pc:sldMkLst>
        <pc:picChg chg="add mod">
          <ac:chgData name="Madhurima Rawat" userId="8714a400033bb3ee" providerId="LiveId" clId="{F6AD43F3-6BDC-4924-BD19-BE38E18AC8EA}" dt="2023-05-18T15:37:27.310" v="13"/>
          <ac:picMkLst>
            <pc:docMk/>
            <pc:sldMk cId="3239239707" sldId="258"/>
            <ac:picMk id="3" creationId="{B637E0C7-6BA1-9942-433C-CA141E945C56}"/>
          </ac:picMkLst>
        </pc:picChg>
      </pc:sldChg>
      <pc:sldChg chg="addSp modSp new">
        <pc:chgData name="Madhurima Rawat" userId="8714a400033bb3ee" providerId="LiveId" clId="{F6AD43F3-6BDC-4924-BD19-BE38E18AC8EA}" dt="2023-05-18T15:37:31.843" v="14"/>
        <pc:sldMkLst>
          <pc:docMk/>
          <pc:sldMk cId="348597884" sldId="259"/>
        </pc:sldMkLst>
        <pc:picChg chg="add mod">
          <ac:chgData name="Madhurima Rawat" userId="8714a400033bb3ee" providerId="LiveId" clId="{F6AD43F3-6BDC-4924-BD19-BE38E18AC8EA}" dt="2023-05-18T15:37:31.843" v="14"/>
          <ac:picMkLst>
            <pc:docMk/>
            <pc:sldMk cId="348597884" sldId="259"/>
            <ac:picMk id="3" creationId="{D727E450-669D-38FD-149B-B86C0C46B07C}"/>
          </ac:picMkLst>
        </pc:picChg>
      </pc:sldChg>
      <pc:sldChg chg="addSp modSp new">
        <pc:chgData name="Madhurima Rawat" userId="8714a400033bb3ee" providerId="LiveId" clId="{F6AD43F3-6BDC-4924-BD19-BE38E18AC8EA}" dt="2023-05-18T15:37:36.441" v="15"/>
        <pc:sldMkLst>
          <pc:docMk/>
          <pc:sldMk cId="40460364" sldId="260"/>
        </pc:sldMkLst>
        <pc:picChg chg="add mod">
          <ac:chgData name="Madhurima Rawat" userId="8714a400033bb3ee" providerId="LiveId" clId="{F6AD43F3-6BDC-4924-BD19-BE38E18AC8EA}" dt="2023-05-18T15:37:36.441" v="15"/>
          <ac:picMkLst>
            <pc:docMk/>
            <pc:sldMk cId="40460364" sldId="260"/>
            <ac:picMk id="3" creationId="{849C9060-2A33-3E0F-B09B-A5FB77088654}"/>
          </ac:picMkLst>
        </pc:picChg>
      </pc:sldChg>
      <pc:sldChg chg="addSp modSp new">
        <pc:chgData name="Madhurima Rawat" userId="8714a400033bb3ee" providerId="LiveId" clId="{F6AD43F3-6BDC-4924-BD19-BE38E18AC8EA}" dt="2023-05-18T15:37:45.420" v="18"/>
        <pc:sldMkLst>
          <pc:docMk/>
          <pc:sldMk cId="1222578135" sldId="261"/>
        </pc:sldMkLst>
        <pc:picChg chg="add mod">
          <ac:chgData name="Madhurima Rawat" userId="8714a400033bb3ee" providerId="LiveId" clId="{F6AD43F3-6BDC-4924-BD19-BE38E18AC8EA}" dt="2023-05-18T15:37:45.420" v="18"/>
          <ac:picMkLst>
            <pc:docMk/>
            <pc:sldMk cId="1222578135" sldId="261"/>
            <ac:picMk id="3" creationId="{5457144E-663B-C547-0DFB-71CE690C07FD}"/>
          </ac:picMkLst>
        </pc:picChg>
      </pc:sldChg>
      <pc:sldChg chg="addSp modSp new">
        <pc:chgData name="Madhurima Rawat" userId="8714a400033bb3ee" providerId="LiveId" clId="{F6AD43F3-6BDC-4924-BD19-BE38E18AC8EA}" dt="2023-05-18T15:37:51.705" v="19"/>
        <pc:sldMkLst>
          <pc:docMk/>
          <pc:sldMk cId="341043302" sldId="262"/>
        </pc:sldMkLst>
        <pc:picChg chg="add mod">
          <ac:chgData name="Madhurima Rawat" userId="8714a400033bb3ee" providerId="LiveId" clId="{F6AD43F3-6BDC-4924-BD19-BE38E18AC8EA}" dt="2023-05-18T15:37:51.705" v="19"/>
          <ac:picMkLst>
            <pc:docMk/>
            <pc:sldMk cId="341043302" sldId="262"/>
            <ac:picMk id="3" creationId="{B664DE62-8210-7FF2-6F03-B010B7A2465C}"/>
          </ac:picMkLst>
        </pc:picChg>
      </pc:sldChg>
      <pc:sldChg chg="addSp modSp new">
        <pc:chgData name="Madhurima Rawat" userId="8714a400033bb3ee" providerId="LiveId" clId="{F6AD43F3-6BDC-4924-BD19-BE38E18AC8EA}" dt="2023-05-18T15:37:59.898" v="21"/>
        <pc:sldMkLst>
          <pc:docMk/>
          <pc:sldMk cId="3021856612" sldId="263"/>
        </pc:sldMkLst>
        <pc:picChg chg="add mod">
          <ac:chgData name="Madhurima Rawat" userId="8714a400033bb3ee" providerId="LiveId" clId="{F6AD43F3-6BDC-4924-BD19-BE38E18AC8EA}" dt="2023-05-18T15:37:59.898" v="21"/>
          <ac:picMkLst>
            <pc:docMk/>
            <pc:sldMk cId="3021856612" sldId="263"/>
            <ac:picMk id="3" creationId="{52135366-2C87-6190-152C-43266CE01C72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5C199-5E23-9DBB-082B-898168B330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097DD9-B6AD-D169-1F8D-692E855DE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57542-4598-742F-82B7-C9622F352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ABC9E5-EC90-DCC0-B320-D3C2532AB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6A403-3EE3-CC32-AE42-09216F108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4088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7298A-66B8-7DBE-D117-EEB84339D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057922-F1B3-CD10-BC6C-BA8B73EF64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317F9-3E4C-E050-2F7F-AF996F28D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1EB30-061D-C11A-89A9-8144DAC51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F98A5-125E-9F0E-76F0-9A0062E0C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4346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F2B342-1A1E-FF99-714A-B5AF7DED94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3F152-3065-81ED-504F-21A4E02AFB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46B59-9D0E-67F7-21BC-59D114423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CF5BC-FEB4-F427-68EC-AD65FAE0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FA148-EA06-511A-FAE7-986DBC492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1915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35EDC-34D4-C124-97ED-51DEFF059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592B4-3936-0528-788C-7F0D157FE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07B22-1BC6-3B69-CFD3-4BB687822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73245-812B-76AB-780C-E60EFCE33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64F38C-C82D-B39A-CD11-B5260724F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355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6E1E3-E3FE-FF25-A7FC-FB16834F8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E3670-237C-B703-1044-34C8D2E5D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B5C57-A3F2-A240-1253-AC8B4CE71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4D450-CCA3-16B9-342A-EBAAF2039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2DE11-66C3-AD4B-C82E-E1D71DC3A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5899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AF98F-D438-3B53-51B6-31919BDA8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6DCD6-9857-AB6E-1C31-6D2AFFA999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A7C1B-5949-2D6F-7627-4001380C3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7C75D2-5035-C410-7054-1F9DD02F3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C33D2B-DD40-0B98-1969-E79B01510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9FECB-787C-23BB-5341-2C8B9A184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359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9EB44-6624-4025-6FB1-E8F6D192A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A8EC2-03A0-C24C-5B6D-39095E55F9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AAA2E4-5721-B078-6FD6-877FFFE855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80D8BC-A0C0-1B61-25F9-11FA391618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1404AA-E78F-57D6-7551-973B8F90E3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3D990-4C08-DA14-317D-C4AF7BC56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8BD30-F0B5-1579-3DE8-94D9E9ABA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A6BEA2-7BC0-DC40-8539-9A2E7F4EE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108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CC133-1396-B022-F35B-05B9FDDAA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C64C22-611C-31EC-9120-02E74C1D0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1C18B8-FB06-3722-2486-27F024019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746166-8EA8-745A-8F43-36CD7CA42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4193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0B0B41-4DC0-C642-8F18-78FAAB6E8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4E4140-AEE3-1446-7103-F7E72610C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90CCD-AC1D-EF83-EF3F-B788441C1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6921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85253-CD15-DC54-CEAC-14101E665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9F4FC-C67C-0486-983B-8BCDFD2E6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CD11-29F0-468F-EFAD-399FDFD8B2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E13048-BAD3-E679-24EF-7EFDFF458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E7BDEB-0C0F-264B-FBEF-3B502ABA1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BF6B31-D430-764B-6974-205606C54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296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6A4C1-10AA-9294-799E-D7B42B3B1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CB7221-7EAD-05AD-A05F-975EC4C88F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3F275B-DE76-A80A-0BC0-1E9613592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88F1D8-E23B-3134-5E22-D9B0FA361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2DAC5-EDBC-6A9D-319B-B4ECF8F41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D561E0-795B-9669-68D5-0A371D107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8378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93E873-BEA5-51A1-EF7B-B2B09D43B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102E8-3D57-4DA9-5043-80AF36E3E2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38A31B-7174-B540-23DF-B34A2F4CD1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E8020-943E-4346-9772-F7D9A7D7C968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7AEE0-0445-8F94-33E9-77F68B2785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AF36-8C49-9882-3FD9-C64FED04AC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90BF7-711B-492E-BB85-52723F9836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685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CCC21-4B8C-6C11-3B1A-E05DF865B4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4751"/>
            <a:ext cx="9144000" cy="2387600"/>
          </a:xfrm>
        </p:spPr>
        <p:txBody>
          <a:bodyPr/>
          <a:lstStyle/>
          <a:p>
            <a:r>
              <a:rPr lang="en-IN" dirty="0"/>
              <a:t>Matrix in R</a:t>
            </a:r>
          </a:p>
        </p:txBody>
      </p:sp>
    </p:spTree>
    <p:extLst>
      <p:ext uri="{BB962C8B-B14F-4D97-AF65-F5344CB8AC3E}">
        <p14:creationId xmlns:p14="http://schemas.microsoft.com/office/powerpoint/2010/main" val="799014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688C813-1023-30C0-1519-0C56BB6B71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42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56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37E0C7-6BA1-9942-433C-CA141E945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239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27E450-669D-38FD-149B-B86C0C46B0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7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9C9060-2A33-3E0F-B09B-A5FB770886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0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57144E-663B-C547-0DFB-71CE690C0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578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64DE62-8210-7FF2-6F03-B010B7A24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43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135366-2C87-6190-152C-43266CE01C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856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</Words>
  <Application>Microsoft Office PowerPoint</Application>
  <PresentationFormat>Widescreen</PresentationFormat>
  <Paragraphs>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Matrix in 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Madhurima Rawat</dc:creator>
  <cp:lastModifiedBy>Madhurima Rawat</cp:lastModifiedBy>
  <cp:revision>1</cp:revision>
  <dcterms:created xsi:type="dcterms:W3CDTF">2023-05-18T15:24:39Z</dcterms:created>
  <dcterms:modified xsi:type="dcterms:W3CDTF">2023-05-18T15:38:01Z</dcterms:modified>
</cp:coreProperties>
</file>

<file path=docProps/thumbnail.jpeg>
</file>